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0" saveSubsetFonts="1" autoCompressPictures="0">
  <p:sldMasterIdLst>
    <p:sldMasterId id="2147483694" r:id="rId1"/>
    <p:sldMasterId id="2147483695" r:id="rId2"/>
  </p:sldMasterIdLst>
  <p:notesMasterIdLst>
    <p:notesMasterId r:id="rId10"/>
  </p:notesMasterIdLst>
  <p:sldIdLst>
    <p:sldId id="256" r:id="rId3"/>
    <p:sldId id="257" r:id="rId4"/>
    <p:sldId id="258" r:id="rId5"/>
    <p:sldId id="260" r:id="rId6"/>
    <p:sldId id="261" r:id="rId7"/>
    <p:sldId id="263" r:id="rId8"/>
    <p:sldId id="264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4EA3BF-92D3-4F5D-BCF1-B65742724E54}" v="1" dt="2026-03-17T01:18:19.770"/>
  </p1510:revLst>
</p1510:revInfo>
</file>

<file path=ppt/tableStyles.xml><?xml version="1.0" encoding="utf-8"?>
<a:tblStyleLst xmlns:a="http://schemas.openxmlformats.org/drawingml/2006/main" def="{7E87769E-DCCC-4C55-B644-C973B72BD15F}">
  <a:tblStyle styleId="{7E87769E-DCCC-4C55-B644-C973B72BD1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694"/>
  </p:normalViewPr>
  <p:slideViewPr>
    <p:cSldViewPr snapToGrid="0">
      <p:cViewPr varScale="1">
        <p:scale>
          <a:sx n="161" d="100"/>
          <a:sy n="161" d="100"/>
        </p:scale>
        <p:origin x="944" y="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28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c951e0e7e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c951e0e7e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c0a6cddb28_0_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c0a6cddb28_0_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c0a6cddb28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3c0a6cddb28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c0a6cddb28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c0a6cddb28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c0a6cddb28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c0a6cddb28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c0a6cddb28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c0a6cddb28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c0a6cddb28_0_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c0a6cddb28_0_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 1 1">
  <p:cSld name="TITLE_1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311700" y="1430375"/>
            <a:ext cx="8520600" cy="16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311700" y="31374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2"/>
          </p:nvPr>
        </p:nvSpPr>
        <p:spPr>
          <a:xfrm>
            <a:off x="7274475" y="4719300"/>
            <a:ext cx="977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54" name="Google Shape;54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53850" y="1546949"/>
            <a:ext cx="836300" cy="5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3">
  <p:cSld name="TITLE_AND_BODY_1_10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0" name="Google Shape;60;p14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">
  <p:cSld name="TITLE_AND_BODY_1_1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6" name="Google Shape;66;p15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1">
  <p:cSld name="TITLE_AND_BODY_1_1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2" name="Google Shape;72;p16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2">
  <p:cSld name="TITLE_AND_BODY_1_13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8" name="Google Shape;78;p17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4">
  <p:cSld name="TITLE_AND_BODY_1_14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84" name="Google Shape;84;p18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5">
  <p:cSld name="TITLE_AND_BODY_1_15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87" name="Google Shape;87;p19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90" name="Google Shape;90;p19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6">
  <p:cSld name="TITLE_AND_BODY_1_16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93" name="Google Shape;93;p20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96" name="Google Shape;96;p20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23" name="Google Shape;123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 1 1">
  <p:cSld name="TITLE_1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>
            <a:spLocks noGrp="1"/>
          </p:cNvSpPr>
          <p:nvPr>
            <p:ph type="ctrTitle"/>
          </p:nvPr>
        </p:nvSpPr>
        <p:spPr>
          <a:xfrm>
            <a:off x="311700" y="1430375"/>
            <a:ext cx="8520600" cy="169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0" name="Google Shape;150;p34"/>
          <p:cNvSpPr txBox="1">
            <a:spLocks noGrp="1"/>
          </p:cNvSpPr>
          <p:nvPr>
            <p:ph type="subTitle" idx="1"/>
          </p:nvPr>
        </p:nvSpPr>
        <p:spPr>
          <a:xfrm>
            <a:off x="311700" y="31374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solidFill>
                  <a:srgbClr val="0000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51" name="Google Shape;151;p34"/>
          <p:cNvSpPr txBox="1">
            <a:spLocks noGrp="1"/>
          </p:cNvSpPr>
          <p:nvPr>
            <p:ph type="body" idx="2"/>
          </p:nvPr>
        </p:nvSpPr>
        <p:spPr>
          <a:xfrm>
            <a:off x="7274475" y="4719300"/>
            <a:ext cx="977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●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○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 Light"/>
              <a:buChar char="■"/>
              <a:defRPr>
                <a:solidFill>
                  <a:srgbClr val="000000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52" name="Google Shape;152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53850" y="1546949"/>
            <a:ext cx="836300" cy="57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2">
  <p:cSld name="TITLE_AND_BODY_1_9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5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55" name="Google Shape;155;p35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56" name="Google Shape;156;p35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57" name="Google Shape;157;p35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58" name="Google Shape;158;p35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3">
  <p:cSld name="TITLE_AND_BODY_1_10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6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61" name="Google Shape;161;p36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62" name="Google Shape;162;p36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63" name="Google Shape;163;p36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64" name="Google Shape;164;p36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（ほんもの） ">
  <p:cSld name="TITLE_AND_BODY_1_5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67" name="Google Shape;167;p37"/>
          <p:cNvSpPr txBox="1">
            <a:spLocks noGrp="1"/>
          </p:cNvSpPr>
          <p:nvPr>
            <p:ph type="title"/>
          </p:nvPr>
        </p:nvSpPr>
        <p:spPr>
          <a:xfrm>
            <a:off x="465026" y="153000"/>
            <a:ext cx="84921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83575" rIns="83575" bIns="835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68" name="Google Shape;168;p37"/>
          <p:cNvSpPr txBox="1">
            <a:spLocks noGrp="1"/>
          </p:cNvSpPr>
          <p:nvPr>
            <p:ph type="sldNum" idx="12"/>
          </p:nvPr>
        </p:nvSpPr>
        <p:spPr>
          <a:xfrm>
            <a:off x="8443923" y="4663225"/>
            <a:ext cx="5133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83575" rIns="83575" bIns="83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i="0" u="none" strike="noStrike" cap="none">
                <a:solidFill>
                  <a:schemeClr val="dk2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69" name="Google Shape;169;p37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1">
  <p:cSld name="TITLE_AND_BODY_1_6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8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72" name="Google Shape;172;p38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73" name="Google Shape;173;p38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74" name="Google Shape;174;p38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75" name="Google Shape;175;p38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_8">
  <p:cSld name="TITLE_AND_BODY_8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9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78" name="Google Shape;178;p39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None/>
              <a:defRPr sz="1600">
                <a:solidFill>
                  <a:srgbClr val="43434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39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80" name="Google Shape;180;p39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81" name="Google Shape;181;p39"/>
          <p:cNvSpPr txBox="1">
            <a:spLocks noGrp="1"/>
          </p:cNvSpPr>
          <p:nvPr>
            <p:ph type="sldNum" idx="12"/>
          </p:nvPr>
        </p:nvSpPr>
        <p:spPr>
          <a:xfrm>
            <a:off x="83951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82" name="Google Shape;182;p39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（ほんもの）">
  <p:cSld name="TITLE_AND_BODY_1_7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0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85" name="Google Shape;185;p40"/>
          <p:cNvSpPr txBox="1">
            <a:spLocks noGrp="1"/>
          </p:cNvSpPr>
          <p:nvPr>
            <p:ph type="title"/>
          </p:nvPr>
        </p:nvSpPr>
        <p:spPr>
          <a:xfrm>
            <a:off x="465026" y="153000"/>
            <a:ext cx="8342400" cy="4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83575" rIns="83575" bIns="8357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86" name="Google Shape;186;p40"/>
          <p:cNvSpPr txBox="1">
            <a:spLocks noGrp="1"/>
          </p:cNvSpPr>
          <p:nvPr>
            <p:ph type="body" idx="1"/>
          </p:nvPr>
        </p:nvSpPr>
        <p:spPr>
          <a:xfrm>
            <a:off x="505425" y="651900"/>
            <a:ext cx="8342400" cy="39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3575" tIns="83575" rIns="83575" bIns="8357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 algn="l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87" name="Google Shape;187;p40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1 1">
  <p:cSld name="TITLE_AND_BODY_1_8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1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90" name="Google Shape;190;p41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91" name="Google Shape;191;p41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92" name="Google Shape;192;p41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193" name="Google Shape;193;p41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4">
  <p:cSld name="TITLE_AND_BODY_1_11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2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196" name="Google Shape;196;p42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M PLUS 1p Light"/>
              <a:buNone/>
              <a:defRPr sz="16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198" name="Google Shape;198;p42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199" name="Google Shape;199;p42"/>
          <p:cNvSpPr txBox="1">
            <a:spLocks noGrp="1"/>
          </p:cNvSpPr>
          <p:nvPr>
            <p:ph type="sldNum" idx="12"/>
          </p:nvPr>
        </p:nvSpPr>
        <p:spPr>
          <a:xfrm>
            <a:off x="3116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00" name="Google Shape;200;p42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2 1">
  <p:cSld name="TITLE_AND_BODY_1_2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3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03" name="Google Shape;203;p43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04" name="Google Shape;204;p43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05" name="Google Shape;205;p43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06" name="Google Shape;206;p43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1 2">
  <p:cSld name="TITLE_AND_BODY_1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4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M PLUS 1p Light"/>
              <a:buNone/>
              <a:defRPr sz="16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M PLUS 1p Light"/>
              <a:buNone/>
              <a:defRPr sz="1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565050" y="853700"/>
            <a:ext cx="8013900" cy="37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●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○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M PLUS 1p Light"/>
              <a:buChar char="■"/>
              <a:defRPr sz="12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11" name="Google Shape;211;p44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buNone/>
              <a:defRPr sz="80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12" name="Google Shape;212;p44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5">
  <p:cSld name="TITLE_AND_BODY_1_12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5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15" name="Google Shape;215;p45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M PLUS 1p Light"/>
              <a:buNone/>
              <a:defRPr sz="16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16" name="Google Shape;216;p45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17" name="Google Shape;217;p45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18" name="Google Shape;218;p45"/>
          <p:cNvSpPr txBox="1">
            <a:spLocks noGrp="1"/>
          </p:cNvSpPr>
          <p:nvPr>
            <p:ph type="sldNum" idx="12"/>
          </p:nvPr>
        </p:nvSpPr>
        <p:spPr>
          <a:xfrm>
            <a:off x="3116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19" name="Google Shape;219;p45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6">
  <p:cSld name="TITLE_AND_BODY_1_13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6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22" name="Google Shape;222;p46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M PLUS 1p Light"/>
              <a:buNone/>
              <a:defRPr sz="16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23" name="Google Shape;223;p46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24" name="Google Shape;224;p46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25" name="Google Shape;225;p46"/>
          <p:cNvSpPr txBox="1">
            <a:spLocks noGrp="1"/>
          </p:cNvSpPr>
          <p:nvPr>
            <p:ph type="sldNum" idx="12"/>
          </p:nvPr>
        </p:nvSpPr>
        <p:spPr>
          <a:xfrm>
            <a:off x="3116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26" name="Google Shape;226;p46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7">
  <p:cSld name="TITLE_AND_BODY_1_14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7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29" name="Google Shape;229;p47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M PLUS 1p Light"/>
              <a:buNone/>
              <a:defRPr sz="16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30" name="Google Shape;230;p47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31" name="Google Shape;231;p47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32" name="Google Shape;232;p47"/>
          <p:cNvSpPr txBox="1">
            <a:spLocks noGrp="1"/>
          </p:cNvSpPr>
          <p:nvPr>
            <p:ph type="sldNum" idx="12"/>
          </p:nvPr>
        </p:nvSpPr>
        <p:spPr>
          <a:xfrm>
            <a:off x="3116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3" name="Google Shape;233;p47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本文 1 8">
  <p:cSld name="TITLE_AND_BODY_1_15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8"/>
          <p:cNvSpPr txBox="1"/>
          <p:nvPr/>
        </p:nvSpPr>
        <p:spPr>
          <a:xfrm>
            <a:off x="218925" y="153000"/>
            <a:ext cx="286500" cy="4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00000"/>
              </a:solidFill>
              <a:latin typeface="HiraKakuPro-W3"/>
              <a:ea typeface="HiraKakuPro-W3"/>
              <a:cs typeface="HiraKakuPro-W3"/>
              <a:sym typeface="HiraKakuPro-W3"/>
            </a:endParaRPr>
          </a:p>
        </p:txBody>
      </p:sp>
      <p:sp>
        <p:nvSpPr>
          <p:cNvPr id="236" name="Google Shape;236;p48"/>
          <p:cNvSpPr txBox="1">
            <a:spLocks noGrp="1"/>
          </p:cNvSpPr>
          <p:nvPr>
            <p:ph type="title"/>
          </p:nvPr>
        </p:nvSpPr>
        <p:spPr>
          <a:xfrm>
            <a:off x="465020" y="153000"/>
            <a:ext cx="6889500" cy="42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M PLUS 1p Light"/>
              <a:buNone/>
              <a:defRPr sz="16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Font typeface="M PLUS 1p Light"/>
              <a:buNone/>
              <a:defRPr sz="18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37" name="Google Shape;237;p48"/>
          <p:cNvSpPr txBox="1">
            <a:spLocks noGrp="1"/>
          </p:cNvSpPr>
          <p:nvPr>
            <p:ph type="body" idx="1"/>
          </p:nvPr>
        </p:nvSpPr>
        <p:spPr>
          <a:xfrm>
            <a:off x="202225" y="651900"/>
            <a:ext cx="8645700" cy="39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●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○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Font typeface="M PLUS 1p Light"/>
              <a:buChar char="■"/>
              <a:defRPr sz="1200">
                <a:latin typeface="M PLUS 1p Light"/>
                <a:ea typeface="M PLUS 1p Light"/>
                <a:cs typeface="M PLUS 1p Light"/>
                <a:sym typeface="M PLUS 1p Light"/>
              </a:defRPr>
            </a:lvl9pPr>
          </a:lstStyle>
          <a:p>
            <a:endParaRPr/>
          </a:p>
        </p:txBody>
      </p:sp>
      <p:sp>
        <p:nvSpPr>
          <p:cNvPr id="238" name="Google Shape;238;p48"/>
          <p:cNvSpPr txBox="1">
            <a:spLocks noGrp="1"/>
          </p:cNvSpPr>
          <p:nvPr>
            <p:ph type="body" idx="2"/>
          </p:nvPr>
        </p:nvSpPr>
        <p:spPr>
          <a:xfrm>
            <a:off x="7471575" y="144375"/>
            <a:ext cx="1466400" cy="279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r">
              <a:spcBef>
                <a:spcPts val="0"/>
              </a:spcBef>
              <a:spcAft>
                <a:spcPts val="0"/>
              </a:spcAft>
              <a:buSzPts val="18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lvl="1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  <a:defRPr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  <a:defRPr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 algn="r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■"/>
              <a:defRPr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sldNum" idx="12"/>
          </p:nvPr>
        </p:nvSpPr>
        <p:spPr>
          <a:xfrm>
            <a:off x="311698" y="4663225"/>
            <a:ext cx="5133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40" name="Google Shape;240;p48"/>
          <p:cNvSpPr/>
          <p:nvPr/>
        </p:nvSpPr>
        <p:spPr>
          <a:xfrm>
            <a:off x="350050" y="229475"/>
            <a:ext cx="38400" cy="2796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45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9"/>
          <p:cNvSpPr txBox="1">
            <a:spLocks noGrp="1"/>
          </p:cNvSpPr>
          <p:nvPr>
            <p:ph type="ctrTitle"/>
          </p:nvPr>
        </p:nvSpPr>
        <p:spPr>
          <a:xfrm>
            <a:off x="311700" y="2420975"/>
            <a:ext cx="8520600" cy="169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プロジェクトにおける「ふりかえり」の</a:t>
            </a:r>
            <a:r>
              <a:rPr lang="ja-JP" altLang="en-US" sz="2400" dirty="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実施方法</a:t>
            </a:r>
            <a:endParaRPr sz="2400" dirty="0">
              <a:solidFill>
                <a:srgbClr val="434343"/>
              </a:solidFill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>
                <a:solidFill>
                  <a:srgbClr val="434343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ー3. ワークシートー</a:t>
            </a:r>
            <a:endParaRPr sz="2400" dirty="0">
              <a:solidFill>
                <a:srgbClr val="434343"/>
              </a:solidFill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" name="Google Shape;165;p30">
            <a:extLst>
              <a:ext uri="{FF2B5EF4-FFF2-40B4-BE49-F238E27FC236}">
                <a16:creationId xmlns:a16="http://schemas.microsoft.com/office/drawing/2014/main" id="{96D5B7C6-6523-D115-5CEB-B5BE11B80F0D}"/>
              </a:ext>
            </a:extLst>
          </p:cNvPr>
          <p:cNvSpPr txBox="1"/>
          <p:nvPr/>
        </p:nvSpPr>
        <p:spPr>
          <a:xfrm>
            <a:off x="1100392" y="477303"/>
            <a:ext cx="4445176" cy="4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</a:pPr>
            <a:r>
              <a:rPr lang="ja-JP" altLang="en-US" sz="18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課題解決ツールボックス　実践ガイド</a:t>
            </a:r>
          </a:p>
        </p:txBody>
      </p:sp>
      <p:sp>
        <p:nvSpPr>
          <p:cNvPr id="4" name="Google Shape;165;p30">
            <a:extLst>
              <a:ext uri="{FF2B5EF4-FFF2-40B4-BE49-F238E27FC236}">
                <a16:creationId xmlns:a16="http://schemas.microsoft.com/office/drawing/2014/main" id="{ADAE8F84-9DC0-9048-BC06-22FEA406EDFB}"/>
              </a:ext>
            </a:extLst>
          </p:cNvPr>
          <p:cNvSpPr txBox="1"/>
          <p:nvPr/>
        </p:nvSpPr>
        <p:spPr>
          <a:xfrm>
            <a:off x="3775975" y="4078493"/>
            <a:ext cx="1592050" cy="437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</a:pPr>
            <a:r>
              <a:rPr lang="en-US" altLang="ja-JP" sz="18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2026</a:t>
            </a:r>
            <a:r>
              <a:rPr lang="ja-JP" altLang="en-US" sz="18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年</a:t>
            </a:r>
            <a:r>
              <a:rPr lang="en-US" altLang="ja-JP" sz="18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3</a:t>
            </a:r>
            <a:r>
              <a:rPr lang="ja-JP" altLang="en-US" sz="18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月</a:t>
            </a:r>
          </a:p>
        </p:txBody>
      </p:sp>
      <p:sp>
        <p:nvSpPr>
          <p:cNvPr id="5" name="Google Shape;165;p30">
            <a:extLst>
              <a:ext uri="{FF2B5EF4-FFF2-40B4-BE49-F238E27FC236}">
                <a16:creationId xmlns:a16="http://schemas.microsoft.com/office/drawing/2014/main" id="{9E2BBC2D-5163-0A00-AEAD-D1C0CDE18CA5}"/>
              </a:ext>
            </a:extLst>
          </p:cNvPr>
          <p:cNvSpPr txBox="1"/>
          <p:nvPr/>
        </p:nvSpPr>
        <p:spPr>
          <a:xfrm>
            <a:off x="1473798" y="4851699"/>
            <a:ext cx="6196404" cy="291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900"/>
            </a:pPr>
            <a:r>
              <a:rPr lang="ja-JP" altLang="en-US" sz="9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「課題解決ツールボックス ご利用条件」に準拠してご利用ください。 </a:t>
            </a:r>
            <a:r>
              <a:rPr lang="en-US" altLang="ja-JP" sz="900" dirty="0">
                <a:solidFill>
                  <a:schemeClr val="bg2"/>
                </a:solidFill>
                <a:latin typeface="M PLUS 1p Light"/>
                <a:ea typeface="M PLUS 1p Light"/>
                <a:cs typeface="M PLUS 1p Light"/>
                <a:sym typeface="M PLUS 1p Light"/>
              </a:rPr>
              <a:t>(https://gov-toolbox.jp/#terms)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251" name="Google Shape;251;p50"/>
          <p:cNvSpPr/>
          <p:nvPr/>
        </p:nvSpPr>
        <p:spPr>
          <a:xfrm>
            <a:off x="1061850" y="963150"/>
            <a:ext cx="7020300" cy="3217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>
                <a:solidFill>
                  <a:srgbClr val="666666"/>
                </a:solidFill>
                <a:latin typeface="M PLUS 1p Thin"/>
                <a:ea typeface="M PLUS 1p Thin"/>
                <a:cs typeface="M PLUS 1p Thin"/>
                <a:sym typeface="M PLUS 1p Thin"/>
              </a:rPr>
              <a:t>YWT</a:t>
            </a:r>
            <a:endParaRPr sz="3600">
              <a:solidFill>
                <a:srgbClr val="666666"/>
              </a:solidFill>
              <a:latin typeface="M PLUS 1p Thin"/>
              <a:ea typeface="M PLUS 1p Thin"/>
              <a:cs typeface="M PLUS 1p Thin"/>
              <a:sym typeface="M PLUS 1p Thi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1"/>
          <p:cNvSpPr txBox="1">
            <a:spLocks noGrp="1"/>
          </p:cNvSpPr>
          <p:nvPr>
            <p:ph type="title"/>
          </p:nvPr>
        </p:nvSpPr>
        <p:spPr>
          <a:xfrm>
            <a:off x="465026" y="153000"/>
            <a:ext cx="8501400" cy="42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ja">
                <a:solidFill>
                  <a:srgbClr val="434343"/>
                </a:solidFill>
              </a:rPr>
              <a:t>YWT</a:t>
            </a:r>
            <a:endParaRPr>
              <a:solidFill>
                <a:srgbClr val="434343"/>
              </a:solidFill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57" name="Google Shape;257;p51"/>
          <p:cNvSpPr/>
          <p:nvPr/>
        </p:nvSpPr>
        <p:spPr>
          <a:xfrm>
            <a:off x="524225" y="802100"/>
            <a:ext cx="3962100" cy="20799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51"/>
          <p:cNvSpPr/>
          <p:nvPr/>
        </p:nvSpPr>
        <p:spPr>
          <a:xfrm>
            <a:off x="524150" y="3078375"/>
            <a:ext cx="8095800" cy="13407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51"/>
          <p:cNvSpPr/>
          <p:nvPr/>
        </p:nvSpPr>
        <p:spPr>
          <a:xfrm>
            <a:off x="4657794" y="802100"/>
            <a:ext cx="3962100" cy="207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51"/>
          <p:cNvSpPr txBox="1"/>
          <p:nvPr/>
        </p:nvSpPr>
        <p:spPr>
          <a:xfrm>
            <a:off x="555763" y="773450"/>
            <a:ext cx="2412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Y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（やったこと）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261" name="Google Shape;261;p51"/>
          <p:cNvSpPr txBox="1"/>
          <p:nvPr/>
        </p:nvSpPr>
        <p:spPr>
          <a:xfrm>
            <a:off x="4698050" y="773450"/>
            <a:ext cx="307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W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（わかったこと）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262" name="Google Shape;262;p51"/>
          <p:cNvSpPr txBox="1"/>
          <p:nvPr/>
        </p:nvSpPr>
        <p:spPr>
          <a:xfrm>
            <a:off x="555765" y="3021050"/>
            <a:ext cx="2658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T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（つぎにやること）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263" name="Google Shape;263;p51"/>
          <p:cNvSpPr/>
          <p:nvPr/>
        </p:nvSpPr>
        <p:spPr>
          <a:xfrm>
            <a:off x="1243275" y="151827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4" name="Google Shape;264;p51"/>
          <p:cNvSpPr/>
          <p:nvPr/>
        </p:nvSpPr>
        <p:spPr>
          <a:xfrm>
            <a:off x="3059475" y="1294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5" name="Google Shape;265;p51"/>
          <p:cNvSpPr/>
          <p:nvPr/>
        </p:nvSpPr>
        <p:spPr>
          <a:xfrm>
            <a:off x="2195825" y="19537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6" name="Google Shape;266;p51"/>
          <p:cNvSpPr/>
          <p:nvPr/>
        </p:nvSpPr>
        <p:spPr>
          <a:xfrm>
            <a:off x="5465800" y="15813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7" name="Google Shape;267;p51"/>
          <p:cNvSpPr/>
          <p:nvPr/>
        </p:nvSpPr>
        <p:spPr>
          <a:xfrm>
            <a:off x="7282000" y="135785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8" name="Google Shape;268;p51"/>
          <p:cNvSpPr/>
          <p:nvPr/>
        </p:nvSpPr>
        <p:spPr>
          <a:xfrm>
            <a:off x="6418350" y="20167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69" name="Google Shape;269;p51"/>
          <p:cNvSpPr/>
          <p:nvPr/>
        </p:nvSpPr>
        <p:spPr>
          <a:xfrm>
            <a:off x="1827650" y="3627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70" name="Google Shape;270;p51"/>
          <p:cNvSpPr/>
          <p:nvPr/>
        </p:nvSpPr>
        <p:spPr>
          <a:xfrm>
            <a:off x="3254275" y="3627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71" name="Google Shape;271;p51"/>
          <p:cNvSpPr/>
          <p:nvPr/>
        </p:nvSpPr>
        <p:spPr>
          <a:xfrm>
            <a:off x="5070450" y="3627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72" name="Google Shape;272;p51"/>
          <p:cNvSpPr/>
          <p:nvPr/>
        </p:nvSpPr>
        <p:spPr>
          <a:xfrm>
            <a:off x="7768975" y="3627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273" name="Google Shape;273;p51"/>
          <p:cNvSpPr/>
          <p:nvPr/>
        </p:nvSpPr>
        <p:spPr>
          <a:xfrm>
            <a:off x="6273600" y="3627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cxnSp>
        <p:nvCxnSpPr>
          <p:cNvPr id="274" name="Google Shape;274;p51"/>
          <p:cNvCxnSpPr>
            <a:stCxn id="263" idx="2"/>
            <a:endCxn id="269" idx="0"/>
          </p:cNvCxnSpPr>
          <p:nvPr/>
        </p:nvCxnSpPr>
        <p:spPr>
          <a:xfrm rot="-5400000" flipH="1">
            <a:off x="1139625" y="2630375"/>
            <a:ext cx="1410600" cy="584400"/>
          </a:xfrm>
          <a:prstGeom prst="curvedConnector3">
            <a:avLst>
              <a:gd name="adj1" fmla="val 49998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5" name="Google Shape;275;p51"/>
          <p:cNvCxnSpPr>
            <a:stCxn id="264" idx="2"/>
            <a:endCxn id="270" idx="0"/>
          </p:cNvCxnSpPr>
          <p:nvPr/>
        </p:nvCxnSpPr>
        <p:spPr>
          <a:xfrm rot="-5400000" flipH="1">
            <a:off x="2649225" y="2713525"/>
            <a:ext cx="1634100" cy="194700"/>
          </a:xfrm>
          <a:prstGeom prst="curvedConnector3">
            <a:avLst>
              <a:gd name="adj1" fmla="val 4999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6" name="Google Shape;276;p51"/>
          <p:cNvCxnSpPr>
            <a:stCxn id="266" idx="2"/>
            <a:endCxn id="271" idx="0"/>
          </p:cNvCxnSpPr>
          <p:nvPr/>
        </p:nvCxnSpPr>
        <p:spPr>
          <a:xfrm rot="5400000">
            <a:off x="4903750" y="2756400"/>
            <a:ext cx="1347600" cy="395400"/>
          </a:xfrm>
          <a:prstGeom prst="curvedConnector3">
            <a:avLst>
              <a:gd name="adj1" fmla="val 4999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7" name="Google Shape;277;p51"/>
          <p:cNvCxnSpPr>
            <a:stCxn id="268" idx="2"/>
            <a:endCxn id="273" idx="0"/>
          </p:cNvCxnSpPr>
          <p:nvPr/>
        </p:nvCxnSpPr>
        <p:spPr>
          <a:xfrm rot="5400000">
            <a:off x="6199500" y="3099425"/>
            <a:ext cx="912000" cy="144600"/>
          </a:xfrm>
          <a:prstGeom prst="curvedConnector3">
            <a:avLst>
              <a:gd name="adj1" fmla="val 5000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78" name="Google Shape;278;p51"/>
          <p:cNvCxnSpPr>
            <a:stCxn id="267" idx="2"/>
            <a:endCxn id="272" idx="0"/>
          </p:cNvCxnSpPr>
          <p:nvPr/>
        </p:nvCxnSpPr>
        <p:spPr>
          <a:xfrm rot="-5400000" flipH="1">
            <a:off x="7049350" y="2598950"/>
            <a:ext cx="1571100" cy="486900"/>
          </a:xfrm>
          <a:prstGeom prst="curvedConnector3">
            <a:avLst>
              <a:gd name="adj1" fmla="val 49996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79" name="Google Shape;279;p51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z="800">
                <a:latin typeface="M PLUS 1p Light"/>
                <a:ea typeface="M PLUS 1p Light"/>
                <a:cs typeface="M PLUS 1p Light"/>
                <a:sym typeface="M PLUS 1p Light"/>
              </a:rPr>
              <a:t>3</a:t>
            </a:fld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296" name="Google Shape;296;p53"/>
          <p:cNvSpPr/>
          <p:nvPr/>
        </p:nvSpPr>
        <p:spPr>
          <a:xfrm>
            <a:off x="1061850" y="963150"/>
            <a:ext cx="7020300" cy="3217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>
                <a:solidFill>
                  <a:srgbClr val="666666"/>
                </a:solidFill>
                <a:latin typeface="M PLUS 1p Thin"/>
                <a:ea typeface="M PLUS 1p Thin"/>
                <a:cs typeface="M PLUS 1p Thin"/>
                <a:sym typeface="M PLUS 1p Thin"/>
              </a:rPr>
              <a:t>KPT</a:t>
            </a:r>
            <a:endParaRPr sz="3600">
              <a:solidFill>
                <a:srgbClr val="666666"/>
              </a:solidFill>
              <a:latin typeface="M PLUS 1p Thin"/>
              <a:ea typeface="M PLUS 1p Thin"/>
              <a:cs typeface="M PLUS 1p Thin"/>
              <a:sym typeface="M PLUS 1p Thi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4"/>
          <p:cNvSpPr txBox="1">
            <a:spLocks noGrp="1"/>
          </p:cNvSpPr>
          <p:nvPr>
            <p:ph type="title"/>
          </p:nvPr>
        </p:nvSpPr>
        <p:spPr>
          <a:xfrm>
            <a:off x="465026" y="153000"/>
            <a:ext cx="8501400" cy="42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ja">
                <a:solidFill>
                  <a:srgbClr val="434343"/>
                </a:solidFill>
              </a:rPr>
              <a:t>KPT</a:t>
            </a:r>
            <a:endParaRPr>
              <a:solidFill>
                <a:srgbClr val="434343"/>
              </a:solidFill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02" name="Google Shape;302;p54"/>
          <p:cNvSpPr/>
          <p:nvPr/>
        </p:nvSpPr>
        <p:spPr>
          <a:xfrm>
            <a:off x="524225" y="802100"/>
            <a:ext cx="3962100" cy="20799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54"/>
          <p:cNvSpPr/>
          <p:nvPr/>
        </p:nvSpPr>
        <p:spPr>
          <a:xfrm>
            <a:off x="524150" y="3002175"/>
            <a:ext cx="8095800" cy="819300"/>
          </a:xfrm>
          <a:prstGeom prst="rect">
            <a:avLst/>
          </a:prstGeom>
          <a:solidFill>
            <a:srgbClr val="FCE5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54"/>
          <p:cNvSpPr/>
          <p:nvPr/>
        </p:nvSpPr>
        <p:spPr>
          <a:xfrm>
            <a:off x="4657794" y="802100"/>
            <a:ext cx="3962100" cy="20799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54"/>
          <p:cNvSpPr/>
          <p:nvPr/>
        </p:nvSpPr>
        <p:spPr>
          <a:xfrm>
            <a:off x="524150" y="3941650"/>
            <a:ext cx="8095800" cy="8193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54"/>
          <p:cNvSpPr txBox="1"/>
          <p:nvPr/>
        </p:nvSpPr>
        <p:spPr>
          <a:xfrm>
            <a:off x="555741" y="773448"/>
            <a:ext cx="962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K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eep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307" name="Google Shape;307;p54"/>
          <p:cNvSpPr txBox="1"/>
          <p:nvPr/>
        </p:nvSpPr>
        <p:spPr>
          <a:xfrm>
            <a:off x="4698050" y="773445"/>
            <a:ext cx="1386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P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roblem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308" name="Google Shape;308;p54"/>
          <p:cNvSpPr txBox="1"/>
          <p:nvPr/>
        </p:nvSpPr>
        <p:spPr>
          <a:xfrm>
            <a:off x="555741" y="2944848"/>
            <a:ext cx="962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T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ry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309" name="Google Shape;309;p54"/>
          <p:cNvSpPr txBox="1"/>
          <p:nvPr/>
        </p:nvSpPr>
        <p:spPr>
          <a:xfrm>
            <a:off x="555752" y="3890200"/>
            <a:ext cx="1203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A</a:t>
            </a:r>
            <a:r>
              <a:rPr lang="ja" sz="1800">
                <a:solidFill>
                  <a:srgbClr val="434343"/>
                </a:solidFill>
                <a:latin typeface="M PLUS 1p Medium"/>
                <a:ea typeface="M PLUS 1p Medium"/>
                <a:cs typeface="M PLUS 1p Medium"/>
                <a:sym typeface="M PLUS 1p Medium"/>
              </a:rPr>
              <a:t>ction</a:t>
            </a:r>
            <a:endParaRPr sz="1800">
              <a:solidFill>
                <a:srgbClr val="434343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310" name="Google Shape;310;p54"/>
          <p:cNvSpPr/>
          <p:nvPr/>
        </p:nvSpPr>
        <p:spPr>
          <a:xfrm>
            <a:off x="1243275" y="151827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 dirty="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 dirty="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1" name="Google Shape;311;p54"/>
          <p:cNvSpPr/>
          <p:nvPr/>
        </p:nvSpPr>
        <p:spPr>
          <a:xfrm>
            <a:off x="3059475" y="12948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2" name="Google Shape;312;p54"/>
          <p:cNvSpPr/>
          <p:nvPr/>
        </p:nvSpPr>
        <p:spPr>
          <a:xfrm>
            <a:off x="2195825" y="19537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3" name="Google Shape;313;p54"/>
          <p:cNvSpPr/>
          <p:nvPr/>
        </p:nvSpPr>
        <p:spPr>
          <a:xfrm>
            <a:off x="5465800" y="15813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4" name="Google Shape;314;p54"/>
          <p:cNvSpPr/>
          <p:nvPr/>
        </p:nvSpPr>
        <p:spPr>
          <a:xfrm>
            <a:off x="7282000" y="135785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5" name="Google Shape;315;p54"/>
          <p:cNvSpPr/>
          <p:nvPr/>
        </p:nvSpPr>
        <p:spPr>
          <a:xfrm>
            <a:off x="6418350" y="20167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6" name="Google Shape;316;p54"/>
          <p:cNvSpPr/>
          <p:nvPr/>
        </p:nvSpPr>
        <p:spPr>
          <a:xfrm>
            <a:off x="1827650" y="30623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7" name="Google Shape;317;p54"/>
          <p:cNvSpPr/>
          <p:nvPr/>
        </p:nvSpPr>
        <p:spPr>
          <a:xfrm>
            <a:off x="3254275" y="30623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8" name="Google Shape;318;p54"/>
          <p:cNvSpPr/>
          <p:nvPr/>
        </p:nvSpPr>
        <p:spPr>
          <a:xfrm>
            <a:off x="5070450" y="30623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19" name="Google Shape;319;p54"/>
          <p:cNvSpPr/>
          <p:nvPr/>
        </p:nvSpPr>
        <p:spPr>
          <a:xfrm>
            <a:off x="7768975" y="30623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20" name="Google Shape;320;p54"/>
          <p:cNvSpPr/>
          <p:nvPr/>
        </p:nvSpPr>
        <p:spPr>
          <a:xfrm>
            <a:off x="6273600" y="3062325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21" name="Google Shape;321;p54"/>
          <p:cNvSpPr/>
          <p:nvPr/>
        </p:nvSpPr>
        <p:spPr>
          <a:xfrm>
            <a:off x="2526625" y="40018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22" name="Google Shape;322;p54"/>
          <p:cNvSpPr/>
          <p:nvPr/>
        </p:nvSpPr>
        <p:spPr>
          <a:xfrm>
            <a:off x="5654700" y="40018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23" name="Google Shape;323;p54"/>
          <p:cNvSpPr/>
          <p:nvPr/>
        </p:nvSpPr>
        <p:spPr>
          <a:xfrm>
            <a:off x="7282000" y="4001800"/>
            <a:ext cx="618900" cy="69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cxnSp>
        <p:nvCxnSpPr>
          <p:cNvPr id="324" name="Google Shape;324;p54"/>
          <p:cNvCxnSpPr>
            <a:stCxn id="310" idx="2"/>
            <a:endCxn id="316" idx="0"/>
          </p:cNvCxnSpPr>
          <p:nvPr/>
        </p:nvCxnSpPr>
        <p:spPr>
          <a:xfrm rot="-5400000" flipH="1">
            <a:off x="1422375" y="2347625"/>
            <a:ext cx="845100" cy="584400"/>
          </a:xfrm>
          <a:prstGeom prst="curvedConnector3">
            <a:avLst>
              <a:gd name="adj1" fmla="val 4999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5" name="Google Shape;325;p54"/>
          <p:cNvCxnSpPr>
            <a:stCxn id="311" idx="2"/>
            <a:endCxn id="317" idx="0"/>
          </p:cNvCxnSpPr>
          <p:nvPr/>
        </p:nvCxnSpPr>
        <p:spPr>
          <a:xfrm rot="-5400000" flipH="1">
            <a:off x="2931975" y="2430775"/>
            <a:ext cx="1068600" cy="194700"/>
          </a:xfrm>
          <a:prstGeom prst="curved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6" name="Google Shape;326;p54"/>
          <p:cNvCxnSpPr>
            <a:stCxn id="313" idx="2"/>
            <a:endCxn id="318" idx="0"/>
          </p:cNvCxnSpPr>
          <p:nvPr/>
        </p:nvCxnSpPr>
        <p:spPr>
          <a:xfrm rot="5400000">
            <a:off x="5186500" y="2473650"/>
            <a:ext cx="782100" cy="395400"/>
          </a:xfrm>
          <a:prstGeom prst="curvedConnector3">
            <a:avLst>
              <a:gd name="adj1" fmla="val 4999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7" name="Google Shape;327;p54"/>
          <p:cNvCxnSpPr>
            <a:stCxn id="315" idx="2"/>
            <a:endCxn id="320" idx="0"/>
          </p:cNvCxnSpPr>
          <p:nvPr/>
        </p:nvCxnSpPr>
        <p:spPr>
          <a:xfrm rot="5400000">
            <a:off x="6482250" y="2816675"/>
            <a:ext cx="346500" cy="144600"/>
          </a:xfrm>
          <a:prstGeom prst="curvedConnector3">
            <a:avLst>
              <a:gd name="adj1" fmla="val 5001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8" name="Google Shape;328;p54"/>
          <p:cNvCxnSpPr>
            <a:stCxn id="314" idx="2"/>
            <a:endCxn id="319" idx="0"/>
          </p:cNvCxnSpPr>
          <p:nvPr/>
        </p:nvCxnSpPr>
        <p:spPr>
          <a:xfrm rot="-5400000" flipH="1">
            <a:off x="7332100" y="2316200"/>
            <a:ext cx="1005600" cy="486900"/>
          </a:xfrm>
          <a:prstGeom prst="curvedConnector3">
            <a:avLst>
              <a:gd name="adj1" fmla="val 4999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29" name="Google Shape;329;p54"/>
          <p:cNvCxnSpPr>
            <a:stCxn id="316" idx="2"/>
            <a:endCxn id="321" idx="0"/>
          </p:cNvCxnSpPr>
          <p:nvPr/>
        </p:nvCxnSpPr>
        <p:spPr>
          <a:xfrm rot="-5400000" flipH="1">
            <a:off x="2366300" y="3532125"/>
            <a:ext cx="240600" cy="699000"/>
          </a:xfrm>
          <a:prstGeom prst="curvedConnector3">
            <a:avLst>
              <a:gd name="adj1" fmla="val 4997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0" name="Google Shape;330;p54"/>
          <p:cNvCxnSpPr>
            <a:stCxn id="318" idx="2"/>
            <a:endCxn id="322" idx="0"/>
          </p:cNvCxnSpPr>
          <p:nvPr/>
        </p:nvCxnSpPr>
        <p:spPr>
          <a:xfrm rot="-5400000" flipH="1">
            <a:off x="5551800" y="3589425"/>
            <a:ext cx="240600" cy="584400"/>
          </a:xfrm>
          <a:prstGeom prst="curvedConnector3">
            <a:avLst>
              <a:gd name="adj1" fmla="val 4997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1" name="Google Shape;331;p54"/>
          <p:cNvCxnSpPr>
            <a:stCxn id="320" idx="2"/>
            <a:endCxn id="322" idx="0"/>
          </p:cNvCxnSpPr>
          <p:nvPr/>
        </p:nvCxnSpPr>
        <p:spPr>
          <a:xfrm rot="5400000">
            <a:off x="6153300" y="3572175"/>
            <a:ext cx="240600" cy="618900"/>
          </a:xfrm>
          <a:prstGeom prst="curvedConnector3">
            <a:avLst>
              <a:gd name="adj1" fmla="val 4997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32" name="Google Shape;332;p54"/>
          <p:cNvCxnSpPr>
            <a:stCxn id="319" idx="2"/>
            <a:endCxn id="323" idx="0"/>
          </p:cNvCxnSpPr>
          <p:nvPr/>
        </p:nvCxnSpPr>
        <p:spPr>
          <a:xfrm rot="5400000">
            <a:off x="7714675" y="3638175"/>
            <a:ext cx="240600" cy="486900"/>
          </a:xfrm>
          <a:prstGeom prst="curvedConnector3">
            <a:avLst>
              <a:gd name="adj1" fmla="val 49974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33" name="Google Shape;333;p54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z="800">
                <a:latin typeface="M PLUS 1p Light"/>
                <a:ea typeface="M PLUS 1p Light"/>
                <a:cs typeface="M PLUS 1p Light"/>
                <a:sym typeface="M PLUS 1p Light"/>
              </a:rPr>
              <a:t>5</a:t>
            </a:fld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FFFFFF"/>
              </a:solidFill>
              <a:latin typeface="M PLUS 1p Medium"/>
              <a:ea typeface="M PLUS 1p Medium"/>
              <a:cs typeface="M PLUS 1p Medium"/>
              <a:sym typeface="M PLUS 1p Medium"/>
            </a:endParaRPr>
          </a:p>
        </p:txBody>
      </p:sp>
      <p:sp>
        <p:nvSpPr>
          <p:cNvPr id="351" name="Google Shape;351;p56"/>
          <p:cNvSpPr/>
          <p:nvPr/>
        </p:nvSpPr>
        <p:spPr>
          <a:xfrm>
            <a:off x="1061850" y="963150"/>
            <a:ext cx="7020300" cy="3217200"/>
          </a:xfrm>
          <a:prstGeom prst="rect">
            <a:avLst/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>
                <a:solidFill>
                  <a:srgbClr val="666666"/>
                </a:solidFill>
                <a:latin typeface="M PLUS 1p Thin"/>
                <a:ea typeface="M PLUS 1p Thin"/>
                <a:cs typeface="M PLUS 1p Thin"/>
                <a:sym typeface="M PLUS 1p Thin"/>
              </a:rPr>
              <a:t>タイムライン</a:t>
            </a:r>
            <a:endParaRPr sz="3600">
              <a:solidFill>
                <a:srgbClr val="666666"/>
              </a:solidFill>
              <a:latin typeface="M PLUS 1p Thin"/>
              <a:ea typeface="M PLUS 1p Thin"/>
              <a:cs typeface="M PLUS 1p Thin"/>
              <a:sym typeface="M PLUS 1p Th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600">
                <a:solidFill>
                  <a:srgbClr val="666666"/>
                </a:solidFill>
                <a:latin typeface="M PLUS 1p Thin"/>
                <a:ea typeface="M PLUS 1p Thin"/>
                <a:cs typeface="M PLUS 1p Thin"/>
                <a:sym typeface="M PLUS 1p Thin"/>
              </a:rPr>
              <a:t>ふりかえり</a:t>
            </a:r>
            <a:endParaRPr sz="3600">
              <a:solidFill>
                <a:srgbClr val="666666"/>
              </a:solidFill>
              <a:latin typeface="M PLUS 1p Thin"/>
              <a:ea typeface="M PLUS 1p Thin"/>
              <a:cs typeface="M PLUS 1p Thin"/>
              <a:sym typeface="M PLUS 1p Thi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7"/>
          <p:cNvSpPr txBox="1">
            <a:spLocks noGrp="1"/>
          </p:cNvSpPr>
          <p:nvPr>
            <p:ph type="title"/>
          </p:nvPr>
        </p:nvSpPr>
        <p:spPr>
          <a:xfrm>
            <a:off x="465026" y="153000"/>
            <a:ext cx="8501400" cy="42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8750"/>
              <a:buFont typeface="Arial"/>
              <a:buNone/>
            </a:pPr>
            <a:r>
              <a:rPr lang="ja">
                <a:solidFill>
                  <a:srgbClr val="434343"/>
                </a:solidFill>
              </a:rPr>
              <a:t>タイムライン</a:t>
            </a:r>
            <a:endParaRPr>
              <a:solidFill>
                <a:srgbClr val="434343"/>
              </a:solidFill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57" name="Google Shape;357;p57"/>
          <p:cNvSpPr/>
          <p:nvPr/>
        </p:nvSpPr>
        <p:spPr>
          <a:xfrm>
            <a:off x="2359620" y="816096"/>
            <a:ext cx="1237500" cy="25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"/>
                <a:ea typeface="M PLUS 1p"/>
                <a:cs typeface="M PLUS 1p"/>
                <a:sym typeface="M PLUS 1p"/>
              </a:rPr>
              <a:t>第1週</a:t>
            </a:r>
            <a:endParaRPr sz="8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58" name="Google Shape;358;p57"/>
          <p:cNvSpPr/>
          <p:nvPr/>
        </p:nvSpPr>
        <p:spPr>
          <a:xfrm>
            <a:off x="3624640" y="816096"/>
            <a:ext cx="1237500" cy="25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000000"/>
                </a:solidFill>
                <a:latin typeface="M PLUS 1p"/>
                <a:ea typeface="M PLUS 1p"/>
                <a:cs typeface="M PLUS 1p"/>
                <a:sym typeface="M PLUS 1p"/>
              </a:rPr>
              <a:t>第2週</a:t>
            </a:r>
            <a:endParaRPr sz="8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59" name="Google Shape;359;p57"/>
          <p:cNvSpPr/>
          <p:nvPr/>
        </p:nvSpPr>
        <p:spPr>
          <a:xfrm>
            <a:off x="4889660" y="816096"/>
            <a:ext cx="1237500" cy="25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000000"/>
                </a:solidFill>
                <a:latin typeface="M PLUS 1p"/>
                <a:ea typeface="M PLUS 1p"/>
                <a:cs typeface="M PLUS 1p"/>
                <a:sym typeface="M PLUS 1p"/>
              </a:rPr>
              <a:t>第3週</a:t>
            </a:r>
            <a:endParaRPr sz="8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0" name="Google Shape;360;p57"/>
          <p:cNvSpPr/>
          <p:nvPr/>
        </p:nvSpPr>
        <p:spPr>
          <a:xfrm>
            <a:off x="6154680" y="816096"/>
            <a:ext cx="1237500" cy="25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solidFill>
                  <a:srgbClr val="000000"/>
                </a:solidFill>
                <a:latin typeface="M PLUS 1p"/>
                <a:ea typeface="M PLUS 1p"/>
                <a:cs typeface="M PLUS 1p"/>
                <a:sym typeface="M PLUS 1p"/>
              </a:rPr>
              <a:t>第4週</a:t>
            </a:r>
            <a:endParaRPr sz="8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1" name="Google Shape;361;p57"/>
          <p:cNvSpPr/>
          <p:nvPr/>
        </p:nvSpPr>
        <p:spPr>
          <a:xfrm>
            <a:off x="7419700" y="816096"/>
            <a:ext cx="1237500" cy="257700"/>
          </a:xfrm>
          <a:prstGeom prst="chevron">
            <a:avLst>
              <a:gd name="adj" fmla="val 50000"/>
            </a:avLst>
          </a:prstGeom>
          <a:solidFill>
            <a:srgbClr val="CFE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latin typeface="M PLUS 1p"/>
                <a:ea typeface="M PLUS 1p"/>
                <a:cs typeface="M PLUS 1p"/>
                <a:sym typeface="M PLUS 1p"/>
              </a:rPr>
              <a:t>・・・</a:t>
            </a:r>
            <a:endParaRPr sz="8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2" name="Google Shape;362;p57"/>
          <p:cNvSpPr/>
          <p:nvPr/>
        </p:nvSpPr>
        <p:spPr>
          <a:xfrm>
            <a:off x="501950" y="1205696"/>
            <a:ext cx="1515900" cy="18822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①出来事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（起こったこと・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実施したこと）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3" name="Google Shape;363;p57"/>
          <p:cNvSpPr/>
          <p:nvPr/>
        </p:nvSpPr>
        <p:spPr>
          <a:xfrm>
            <a:off x="501950" y="3242446"/>
            <a:ext cx="1515900" cy="750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latin typeface="M PLUS 1p"/>
                <a:ea typeface="M PLUS 1p"/>
                <a:cs typeface="M PLUS 1p"/>
                <a:sym typeface="M PLUS 1p"/>
              </a:rPr>
              <a:t>②気づき</a:t>
            </a:r>
            <a:endParaRPr sz="1000" dirty="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dirty="0">
                <a:latin typeface="M PLUS 1p"/>
                <a:ea typeface="M PLUS 1p"/>
                <a:cs typeface="M PLUS 1p"/>
                <a:sym typeface="M PLUS 1p"/>
              </a:rPr>
              <a:t>（分かったこと・良かった点・改善したい点など）</a:t>
            </a:r>
            <a:endParaRPr sz="1000" dirty="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4" name="Google Shape;364;p57"/>
          <p:cNvSpPr/>
          <p:nvPr/>
        </p:nvSpPr>
        <p:spPr>
          <a:xfrm>
            <a:off x="501950" y="4147596"/>
            <a:ext cx="1515900" cy="750600"/>
          </a:xfrm>
          <a:prstGeom prst="rect">
            <a:avLst/>
          </a:prstGeom>
          <a:solidFill>
            <a:srgbClr val="EEEEEE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③ナレッジ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（もう一度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実施するなら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latin typeface="M PLUS 1p"/>
                <a:ea typeface="M PLUS 1p"/>
                <a:cs typeface="M PLUS 1p"/>
                <a:sym typeface="M PLUS 1p"/>
              </a:rPr>
              <a:t>こうしたい！）</a:t>
            </a:r>
            <a:endParaRPr sz="1000">
              <a:latin typeface="M PLUS 1p"/>
              <a:ea typeface="M PLUS 1p"/>
              <a:cs typeface="M PLUS 1p"/>
              <a:sym typeface="M PLUS 1p"/>
            </a:endParaRPr>
          </a:p>
        </p:txBody>
      </p:sp>
      <p:sp>
        <p:nvSpPr>
          <p:cNvPr id="365" name="Google Shape;365;p57"/>
          <p:cNvSpPr/>
          <p:nvPr/>
        </p:nvSpPr>
        <p:spPr>
          <a:xfrm>
            <a:off x="2481675" y="120569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4" name="Google Shape;374;p57"/>
          <p:cNvSpPr/>
          <p:nvPr/>
        </p:nvSpPr>
        <p:spPr>
          <a:xfrm>
            <a:off x="3915400" y="120569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5" name="Google Shape;375;p57"/>
          <p:cNvSpPr/>
          <p:nvPr/>
        </p:nvSpPr>
        <p:spPr>
          <a:xfrm>
            <a:off x="2481675" y="243032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6" name="Google Shape;376;p57"/>
          <p:cNvSpPr/>
          <p:nvPr/>
        </p:nvSpPr>
        <p:spPr>
          <a:xfrm>
            <a:off x="2571275" y="342469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7" name="Google Shape;377;p57"/>
          <p:cNvSpPr/>
          <p:nvPr/>
        </p:nvSpPr>
        <p:spPr>
          <a:xfrm>
            <a:off x="4346250" y="265869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8" name="Google Shape;378;p57"/>
          <p:cNvSpPr/>
          <p:nvPr/>
        </p:nvSpPr>
        <p:spPr>
          <a:xfrm>
            <a:off x="4537425" y="420794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79" name="Google Shape;379;p57"/>
          <p:cNvSpPr/>
          <p:nvPr/>
        </p:nvSpPr>
        <p:spPr>
          <a:xfrm>
            <a:off x="5869600" y="338952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0" name="Google Shape;380;p57"/>
          <p:cNvSpPr/>
          <p:nvPr/>
        </p:nvSpPr>
        <p:spPr>
          <a:xfrm>
            <a:off x="6801525" y="327387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1" name="Google Shape;381;p57"/>
          <p:cNvSpPr/>
          <p:nvPr/>
        </p:nvSpPr>
        <p:spPr>
          <a:xfrm>
            <a:off x="7888350" y="316194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2" name="Google Shape;382;p57"/>
          <p:cNvSpPr/>
          <p:nvPr/>
        </p:nvSpPr>
        <p:spPr>
          <a:xfrm>
            <a:off x="7888350" y="145342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3" name="Google Shape;383;p57"/>
          <p:cNvSpPr/>
          <p:nvPr/>
        </p:nvSpPr>
        <p:spPr>
          <a:xfrm>
            <a:off x="5349475" y="1592546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4" name="Google Shape;384;p57"/>
          <p:cNvSpPr/>
          <p:nvPr/>
        </p:nvSpPr>
        <p:spPr>
          <a:xfrm>
            <a:off x="6192825" y="179832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5" name="Google Shape;385;p57"/>
          <p:cNvSpPr/>
          <p:nvPr/>
        </p:nvSpPr>
        <p:spPr>
          <a:xfrm>
            <a:off x="6917138" y="179832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6" name="Google Shape;386;p57"/>
          <p:cNvSpPr/>
          <p:nvPr/>
        </p:nvSpPr>
        <p:spPr>
          <a:xfrm>
            <a:off x="6574525" y="429157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7" name="Google Shape;387;p57"/>
          <p:cNvSpPr/>
          <p:nvPr/>
        </p:nvSpPr>
        <p:spPr>
          <a:xfrm>
            <a:off x="8002275" y="4291571"/>
            <a:ext cx="451500" cy="3861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8000" tIns="18000" rIns="18000" bIns="18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latin typeface="M PLUS 1p Light"/>
                <a:ea typeface="M PLUS 1p Light"/>
                <a:cs typeface="M PLUS 1p Light"/>
                <a:sym typeface="M PLUS 1p Light"/>
              </a:rPr>
              <a:t>・・・</a:t>
            </a:r>
            <a:endParaRPr sz="6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  <p:sp>
        <p:nvSpPr>
          <p:cNvPr id="388" name="Google Shape;388;p57"/>
          <p:cNvSpPr txBox="1">
            <a:spLocks noGrp="1"/>
          </p:cNvSpPr>
          <p:nvPr>
            <p:ph type="sldNum" idx="12"/>
          </p:nvPr>
        </p:nvSpPr>
        <p:spPr>
          <a:xfrm>
            <a:off x="8551425" y="4755375"/>
            <a:ext cx="513300" cy="31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 sz="800">
                <a:latin typeface="M PLUS 1p Light"/>
                <a:ea typeface="M PLUS 1p Light"/>
                <a:cs typeface="M PLUS 1p Light"/>
                <a:sym typeface="M PLUS 1p Light"/>
              </a:rPr>
              <a:t>7</a:t>
            </a:fld>
            <a:endParaRPr sz="800">
              <a:latin typeface="M PLUS 1p Light"/>
              <a:ea typeface="M PLUS 1p Light"/>
              <a:cs typeface="M PLUS 1p Light"/>
              <a:sym typeface="M PLUS 1p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432</Words>
  <Application>Microsoft Macintosh PowerPoint</Application>
  <PresentationFormat>画面に合わせる (16:9)</PresentationFormat>
  <Paragraphs>141</Paragraphs>
  <Slides>7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M PLUS 1p Light</vt:lpstr>
      <vt:lpstr>Roboto Light</vt:lpstr>
      <vt:lpstr>Arial</vt:lpstr>
      <vt:lpstr>M PLUS 1p</vt:lpstr>
      <vt:lpstr>HiraKakuPro-W3</vt:lpstr>
      <vt:lpstr>M PLUS 1p Medium</vt:lpstr>
      <vt:lpstr>M PLUS 1p Thin</vt:lpstr>
      <vt:lpstr>Simple Light</vt:lpstr>
      <vt:lpstr>Simple Light</vt:lpstr>
      <vt:lpstr>プロジェクトにおける「ふりかえり」の実施方法 ー3. ワークシートー</vt:lpstr>
      <vt:lpstr>PowerPoint プレゼンテーション</vt:lpstr>
      <vt:lpstr>YWT</vt:lpstr>
      <vt:lpstr>PowerPoint プレゼンテーション</vt:lpstr>
      <vt:lpstr>KPT</vt:lpstr>
      <vt:lpstr>PowerPoint プレゼンテーション</vt:lpstr>
      <vt:lpstr>タイムライン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米山 知宏</cp:lastModifiedBy>
  <cp:revision>6</cp:revision>
  <dcterms:modified xsi:type="dcterms:W3CDTF">2026-03-19T13:29:43Z</dcterms:modified>
</cp:coreProperties>
</file>